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C8396-AB45-43A1-AFC7-0B1934C88C9A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9E892-279A-43CA-95E5-D0FA4A8BC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7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B0839-1708-4085-B8A1-A4C837090B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58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3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10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4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45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6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57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55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79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80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98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91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D5611-84EB-415A-906E-2C943A88F831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6712-19D2-4620-B8F3-3DF919728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37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tmp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105194" y="1749608"/>
            <a:ext cx="3618186" cy="744436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ja-JP" altLang="en-US" sz="4500" b="1" dirty="0" smtClean="0">
                <a:ln w="22225">
                  <a:solidFill>
                    <a:srgbClr val="FC6204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にご協力を！</a:t>
            </a:r>
            <a:endParaRPr lang="ja-JP" altLang="en-US" sz="4500" b="1" dirty="0">
              <a:ln w="22225">
                <a:solidFill>
                  <a:srgbClr val="FC6204"/>
                </a:solidFill>
                <a:prstDash val="solid"/>
              </a:ln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049" y="5087717"/>
            <a:ext cx="694904" cy="82124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94" y="8449561"/>
            <a:ext cx="759847" cy="94576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422" y="3668080"/>
            <a:ext cx="826460" cy="80245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795" y="3651064"/>
            <a:ext cx="976646" cy="116642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532" y="395438"/>
            <a:ext cx="1237976" cy="80245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93323" y="8629593"/>
            <a:ext cx="770378" cy="76573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814287">
            <a:off x="5532574" y="2162852"/>
            <a:ext cx="852354" cy="868456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787411" y="6939356"/>
            <a:ext cx="5468437" cy="675186"/>
          </a:xfrm>
          <a:prstGeom prst="rect">
            <a:avLst/>
          </a:prstGeom>
          <a:noFill/>
          <a:ln w="63500">
            <a:noFill/>
          </a:ln>
        </p:spPr>
        <p:txBody>
          <a:bodyPr wrap="square" lIns="51435" tIns="25718" rIns="51435" bIns="25718">
            <a:spAutoFit/>
          </a:bodyPr>
          <a:lstStyle/>
          <a:p>
            <a:r>
              <a:rPr lang="ja-JP" altLang="en-US" sz="135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ご提供いただいた食品は、今回の事業にご協力いただくフードバンク団体「</a:t>
            </a:r>
            <a:r>
              <a:rPr lang="en-US" altLang="ja-JP" sz="135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NPO</a:t>
            </a:r>
            <a:r>
              <a:rPr lang="ja-JP" altLang="en-US" sz="135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法人ふう</a:t>
            </a:r>
            <a:r>
              <a:rPr lang="ja-JP" altLang="en-US" sz="1350" b="1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</a:t>
            </a:r>
            <a:r>
              <a:rPr lang="ja-JP" altLang="en-US" sz="135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ばんく東北</a:t>
            </a:r>
            <a:r>
              <a:rPr lang="en-US" altLang="ja-JP" sz="135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AGAIN</a:t>
            </a:r>
            <a:r>
              <a:rPr lang="ja-JP" altLang="en-US" sz="135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」を通じて、必要な方々にお届けします</a:t>
            </a:r>
            <a:r>
              <a:rPr lang="ja-JP" altLang="en-US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。</a:t>
            </a:r>
            <a:endParaRPr lang="en-US" altLang="ja-JP" sz="13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図 5" descr="画面の領域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00" y="1814891"/>
            <a:ext cx="1796499" cy="169730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929049" y="3305258"/>
            <a:ext cx="5677491" cy="35522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2475" b="1" dirty="0" smtClean="0">
                <a:solidFill>
                  <a:srgbClr val="128D01"/>
                </a:solidFill>
              </a:rPr>
              <a:t>　　  フード</a:t>
            </a:r>
            <a:r>
              <a:rPr kumimoji="1" lang="en-US" altLang="ja-JP" sz="2475" b="1" dirty="0">
                <a:solidFill>
                  <a:srgbClr val="128D01"/>
                </a:solidFill>
              </a:rPr>
              <a:t>BOX</a:t>
            </a:r>
            <a:r>
              <a:rPr kumimoji="1" lang="ja-JP" altLang="en-US" sz="2475" b="1" dirty="0">
                <a:solidFill>
                  <a:srgbClr val="128D01"/>
                </a:solidFill>
              </a:rPr>
              <a:t>設置場所</a:t>
            </a:r>
            <a:endParaRPr kumimoji="1" lang="en-US" altLang="ja-JP" sz="2475" b="1" dirty="0">
              <a:solidFill>
                <a:srgbClr val="128D01"/>
              </a:solidFill>
            </a:endParaRPr>
          </a:p>
          <a:p>
            <a:r>
              <a:rPr kumimoji="1" lang="ja-JP" altLang="en-US" b="1" dirty="0"/>
              <a:t>　　</a:t>
            </a:r>
            <a:r>
              <a:rPr kumimoji="1" lang="ja-JP" altLang="en-US" b="1" dirty="0" smtClean="0"/>
              <a:t>　　　　</a:t>
            </a:r>
            <a:r>
              <a:rPr kumimoji="1" lang="ja-JP" altLang="en-US" sz="2025" b="1" dirty="0" smtClean="0"/>
              <a:t>富谷市</a:t>
            </a:r>
            <a:r>
              <a:rPr kumimoji="1" lang="ja-JP" altLang="en-US" sz="2025" b="1" dirty="0"/>
              <a:t>役所生活環境課</a:t>
            </a:r>
            <a:r>
              <a:rPr kumimoji="1" lang="ja-JP" altLang="en-US" sz="2025" b="1" dirty="0" smtClean="0"/>
              <a:t>窓口</a:t>
            </a:r>
            <a:endParaRPr kumimoji="1" lang="en-US" altLang="ja-JP" sz="2025" b="1" dirty="0" smtClean="0"/>
          </a:p>
          <a:p>
            <a:pPr>
              <a:lnSpc>
                <a:spcPts val="1600"/>
              </a:lnSpc>
            </a:pPr>
            <a:endParaRPr kumimoji="1" lang="en-US" altLang="ja-JP" sz="2025" b="1" dirty="0" smtClean="0"/>
          </a:p>
          <a:p>
            <a:r>
              <a:rPr kumimoji="1" lang="ja-JP" altLang="en-US" sz="2025" b="1" dirty="0"/>
              <a:t>　　</a:t>
            </a:r>
            <a:r>
              <a:rPr kumimoji="1" lang="ja-JP" altLang="en-US" sz="2025" b="1" dirty="0" smtClean="0"/>
              <a:t>　　　イオン</a:t>
            </a:r>
            <a:r>
              <a:rPr kumimoji="1" lang="ja-JP" altLang="en-US" sz="2025" b="1" dirty="0"/>
              <a:t>富谷店</a:t>
            </a:r>
            <a:r>
              <a:rPr kumimoji="1" lang="ja-JP" altLang="en-US" sz="1350" b="1" dirty="0"/>
              <a:t>（１階</a:t>
            </a:r>
            <a:r>
              <a:rPr kumimoji="1" lang="ja-JP" altLang="en-US" sz="1350" b="1" dirty="0" smtClean="0"/>
              <a:t>サービスカウンター・</a:t>
            </a:r>
            <a:endParaRPr kumimoji="1" lang="en-US" altLang="ja-JP" sz="1350" b="1" dirty="0" smtClean="0"/>
          </a:p>
          <a:p>
            <a:r>
              <a:rPr kumimoji="1" lang="ja-JP" altLang="en-US" sz="1350" b="1" dirty="0"/>
              <a:t>　</a:t>
            </a:r>
            <a:r>
              <a:rPr kumimoji="1" lang="ja-JP" altLang="en-US" sz="1350" b="1" dirty="0" smtClean="0"/>
              <a:t>　　　　　　　２階インフォメーション）</a:t>
            </a:r>
            <a:endParaRPr kumimoji="1" lang="en-US" altLang="ja-JP" sz="1350" b="1" dirty="0" smtClean="0"/>
          </a:p>
          <a:p>
            <a:endParaRPr kumimoji="1" lang="en-US" altLang="ja-JP" sz="1350" b="1" dirty="0"/>
          </a:p>
          <a:p>
            <a:r>
              <a:rPr kumimoji="1" lang="ja-JP" altLang="en-US" sz="2025" b="1" dirty="0"/>
              <a:t>　　</a:t>
            </a:r>
            <a:r>
              <a:rPr kumimoji="1" lang="ja-JP" altLang="en-US" sz="2025" b="1" dirty="0" smtClean="0"/>
              <a:t>　　　ヤマザワ</a:t>
            </a:r>
            <a:r>
              <a:rPr kumimoji="1" lang="ja-JP" altLang="en-US" sz="2025" b="1" dirty="0"/>
              <a:t>富谷</a:t>
            </a:r>
            <a:r>
              <a:rPr kumimoji="1" lang="ja-JP" altLang="en-US" sz="2025" b="1" dirty="0" smtClean="0"/>
              <a:t>成田店</a:t>
            </a:r>
            <a:endParaRPr kumimoji="1" lang="en-US" altLang="ja-JP" sz="2025" b="1" dirty="0" smtClean="0"/>
          </a:p>
          <a:p>
            <a:r>
              <a:rPr kumimoji="1" lang="ja-JP" altLang="en-US" sz="2025" b="1" dirty="0"/>
              <a:t>　</a:t>
            </a:r>
            <a:r>
              <a:rPr kumimoji="1" lang="ja-JP" altLang="en-US" sz="2025" b="1" dirty="0" smtClean="0"/>
              <a:t>　　　　</a:t>
            </a:r>
            <a:r>
              <a:rPr kumimoji="1" lang="ja-JP" altLang="en-US" sz="1350" b="1" dirty="0" smtClean="0"/>
              <a:t>（サービスカウンター）</a:t>
            </a:r>
            <a:endParaRPr kumimoji="1" lang="en-US" altLang="ja-JP" sz="1350" b="1" dirty="0" smtClean="0"/>
          </a:p>
          <a:p>
            <a:endParaRPr kumimoji="1" lang="en-US" altLang="ja-JP" sz="1350" b="1" dirty="0"/>
          </a:p>
          <a:p>
            <a:r>
              <a:rPr kumimoji="1" lang="ja-JP" altLang="en-US" sz="1350" b="1" dirty="0" smtClean="0"/>
              <a:t>　　　</a:t>
            </a:r>
            <a:r>
              <a:rPr kumimoji="1" lang="ja-JP" altLang="en-US" sz="2025" b="1" dirty="0"/>
              <a:t>富谷宿観光交流ステーション「とみやど」</a:t>
            </a:r>
            <a:endParaRPr kumimoji="1" lang="en-US" altLang="ja-JP" sz="2025" b="1" dirty="0"/>
          </a:p>
          <a:p>
            <a:r>
              <a:rPr kumimoji="1" lang="ja-JP" altLang="en-US" sz="2025" b="1" dirty="0" smtClean="0"/>
              <a:t>　　</a:t>
            </a:r>
            <a:r>
              <a:rPr kumimoji="1" lang="ja-JP" altLang="en-US" sz="1350" b="1" dirty="0"/>
              <a:t>（内ヶ崎作</a:t>
            </a:r>
            <a:r>
              <a:rPr kumimoji="1" lang="ja-JP" altLang="en-US" sz="1350" b="1"/>
              <a:t>三郎</a:t>
            </a:r>
            <a:r>
              <a:rPr kumimoji="1" lang="ja-JP" altLang="en-US" sz="1350" b="1" smtClean="0"/>
              <a:t>記念館）</a:t>
            </a:r>
            <a:endParaRPr kumimoji="1" lang="ja-JP" altLang="en-US" sz="135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518953" y="1342369"/>
            <a:ext cx="6339047" cy="1578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5" tIns="25718" rIns="51435" bIns="25718" numCol="1">
            <a:prstTxWarp prst="textArchUp">
              <a:avLst>
                <a:gd name="adj" fmla="val 10834779"/>
              </a:avLst>
            </a:prstTxWarp>
            <a:spAutoFit/>
          </a:bodyPr>
          <a:lstStyle/>
          <a:p>
            <a:r>
              <a:rPr lang="ja-JP" altLang="en-US" sz="6469" b="1" dirty="0">
                <a:ln w="22225">
                  <a:solidFill>
                    <a:srgbClr val="FC6204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r>
              <a:rPr lang="ja-JP" altLang="en-US" sz="6469" b="1" dirty="0" smtClean="0">
                <a:ln w="22225">
                  <a:solidFill>
                    <a:srgbClr val="FC6204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フードドライブ</a:t>
            </a:r>
            <a:endParaRPr lang="ja-JP" altLang="en-US" sz="6469" b="1" dirty="0">
              <a:ln w="22225">
                <a:solidFill>
                  <a:srgbClr val="FC6204"/>
                </a:solidFill>
                <a:prstDash val="solid"/>
              </a:ln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53482" y="3988736"/>
            <a:ext cx="525146" cy="53029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1508" y="4572971"/>
            <a:ext cx="524061" cy="529200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1271751" y="8837892"/>
            <a:ext cx="4309899" cy="675186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【</a:t>
            </a:r>
            <a:r>
              <a:rPr lang="ja-JP" altLang="en-US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問</a:t>
            </a:r>
            <a:r>
              <a:rPr lang="en-US" altLang="ja-JP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】</a:t>
            </a:r>
            <a:r>
              <a:rPr lang="ja-JP" altLang="en-US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富谷市市民生活部生活</a:t>
            </a:r>
            <a:r>
              <a:rPr lang="ja-JP" altLang="en-US" sz="13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環境課</a:t>
            </a:r>
            <a:endParaRPr lang="en-US" altLang="ja-JP" sz="13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altLang="ja-JP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TEL</a:t>
            </a:r>
            <a:r>
              <a:rPr lang="ja-JP" altLang="en-US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en-US" altLang="ja-JP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022-358-0515</a:t>
            </a:r>
            <a:r>
              <a:rPr lang="ja-JP" altLang="en-US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en-US" altLang="ja-JP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FAX</a:t>
            </a:r>
            <a:r>
              <a:rPr lang="ja-JP" altLang="en-US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en-US" altLang="ja-JP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022-358-3189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563599" y="7809125"/>
            <a:ext cx="4098220" cy="779060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r>
              <a:rPr lang="ja-JP" altLang="en-US" sz="1350" b="1" dirty="0">
                <a:ln w="0"/>
              </a:rPr>
              <a:t>ご提供をお願いしたい食品は　</a:t>
            </a:r>
            <a:r>
              <a:rPr lang="ja-JP" altLang="en-US" sz="1575" b="1" dirty="0">
                <a:ln w="0"/>
                <a:solidFill>
                  <a:srgbClr val="FF0000"/>
                </a:solidFill>
              </a:rPr>
              <a:t>常温保存可能で賞味期限が１か月以上あるもの</a:t>
            </a:r>
            <a:r>
              <a:rPr lang="ja-JP" altLang="en-US" sz="1350" b="1" dirty="0">
                <a:ln w="0"/>
              </a:rPr>
              <a:t>です。</a:t>
            </a:r>
            <a:r>
              <a:rPr lang="ja-JP" altLang="en-US" sz="1575" b="1" dirty="0">
                <a:ln w="0"/>
              </a:rPr>
              <a:t>（肉・魚・野菜等の生鮮食品や生菓子等を除く）</a:t>
            </a:r>
            <a:endParaRPr lang="ja-JP" altLang="en-US" sz="2025" b="1" dirty="0">
              <a:ln w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483937" y="7701242"/>
            <a:ext cx="4075386" cy="984814"/>
          </a:xfrm>
          <a:prstGeom prst="roundRect">
            <a:avLst/>
          </a:prstGeom>
          <a:noFill/>
          <a:ln w="63500">
            <a:solidFill>
              <a:srgbClr val="FF3399"/>
            </a:solidFill>
          </a:ln>
        </p:spPr>
        <p:txBody>
          <a:bodyPr wrap="square" lIns="51435" tIns="25718" rIns="51435" bIns="25718" rtlCol="0" anchor="ctr">
            <a:spAutoFit/>
          </a:bodyPr>
          <a:lstStyle/>
          <a:p>
            <a:pPr algn="ctr"/>
            <a:endParaRPr kumimoji="1" lang="ja-JP" altLang="en-US" sz="13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351077" y="2607326"/>
            <a:ext cx="3600450" cy="85215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r>
              <a:rPr lang="ja-JP" altLang="en-US" sz="2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食品</a:t>
            </a:r>
            <a:r>
              <a:rPr lang="ja-JP" altLang="en-US" sz="2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ロス</a:t>
            </a:r>
            <a:r>
              <a:rPr lang="ja-JP" altLang="en-US" sz="2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を</a:t>
            </a:r>
            <a:endParaRPr lang="en-US" altLang="ja-JP" sz="26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r>
              <a:rPr lang="ja-JP" altLang="en-US" sz="2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　</a:t>
            </a:r>
            <a:r>
              <a:rPr lang="ja-JP" altLang="en-US" sz="2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　削減しましょ</a:t>
            </a:r>
            <a:r>
              <a:rPr lang="ja-JP" altLang="en-US" sz="2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う</a:t>
            </a:r>
            <a:endParaRPr lang="en-US" altLang="ja-JP" sz="26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1508" y="5254007"/>
            <a:ext cx="524061" cy="5292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1279" y="6047833"/>
            <a:ext cx="524061" cy="5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174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パート職員　黒須　由佳</dc:creator>
  <cp:lastModifiedBy>那須 七虹</cp:lastModifiedBy>
  <cp:revision>13</cp:revision>
  <cp:lastPrinted>2022-10-31T04:00:24Z</cp:lastPrinted>
  <dcterms:created xsi:type="dcterms:W3CDTF">2022-02-18T02:49:41Z</dcterms:created>
  <dcterms:modified xsi:type="dcterms:W3CDTF">2022-10-31T04:02:03Z</dcterms:modified>
</cp:coreProperties>
</file>